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1607463" cy="32405638"/>
  <p:notesSz cx="6858000" cy="9144000"/>
  <p:defaultTextStyle>
    <a:defPPr>
      <a:defRPr lang="es-ES"/>
    </a:defPPr>
    <a:lvl1pPr marL="0" algn="l" defTabSz="1543187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1pPr>
    <a:lvl2pPr marL="1543187" algn="l" defTabSz="1543187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2pPr>
    <a:lvl3pPr marL="3086374" algn="l" defTabSz="1543187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3pPr>
    <a:lvl4pPr marL="4629561" algn="l" defTabSz="1543187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4pPr>
    <a:lvl5pPr marL="6172749" algn="l" defTabSz="1543187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5pPr>
    <a:lvl6pPr marL="7715936" algn="l" defTabSz="1543187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6pPr>
    <a:lvl7pPr marL="9259123" algn="l" defTabSz="1543187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7pPr>
    <a:lvl8pPr marL="10802310" algn="l" defTabSz="1543187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8pPr>
    <a:lvl9pPr marL="12345497" algn="l" defTabSz="1543187" rtl="0" eaLnBrk="1" latinLnBrk="0" hangingPunct="1">
      <a:defRPr sz="6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07">
          <p15:clr>
            <a:srgbClr val="A4A3A4"/>
          </p15:clr>
        </p15:guide>
        <p15:guide id="2" pos="680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2622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9"/>
    <p:restoredTop sz="94651"/>
  </p:normalViewPr>
  <p:slideViewPr>
    <p:cSldViewPr snapToGrid="0" snapToObjects="1">
      <p:cViewPr>
        <p:scale>
          <a:sx n="61" d="100"/>
          <a:sy n="61" d="100"/>
        </p:scale>
        <p:origin x="2112" y="144"/>
      </p:cViewPr>
      <p:guideLst>
        <p:guide orient="horz" pos="10207"/>
        <p:guide pos="680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20560" y="10066754"/>
            <a:ext cx="18366344" cy="6946209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241120" y="18363195"/>
            <a:ext cx="15125224" cy="828144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43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0863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62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1727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715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2591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802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3454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2463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1847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37017787" y="6128571"/>
            <a:ext cx="11486467" cy="130657732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2554633" y="6128571"/>
            <a:ext cx="34103028" cy="130657732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9147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4495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06840" y="20823625"/>
            <a:ext cx="18366344" cy="6436120"/>
          </a:xfrm>
        </p:spPr>
        <p:txBody>
          <a:bodyPr anchor="t"/>
          <a:lstStyle>
            <a:lvl1pPr algn="l">
              <a:defRPr sz="135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706840" y="13734894"/>
            <a:ext cx="18366344" cy="7088731"/>
          </a:xfrm>
        </p:spPr>
        <p:txBody>
          <a:bodyPr anchor="b"/>
          <a:lstStyle>
            <a:lvl1pPr marL="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1pPr>
            <a:lvl2pPr marL="1543187" indent="0">
              <a:buNone/>
              <a:defRPr sz="6100">
                <a:solidFill>
                  <a:schemeClr val="tx1">
                    <a:tint val="75000"/>
                  </a:schemeClr>
                </a:solidFill>
              </a:defRPr>
            </a:lvl2pPr>
            <a:lvl3pPr marL="3086374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629561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4pPr>
            <a:lvl5pPr marL="6172749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5pPr>
            <a:lvl6pPr marL="7715936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6pPr>
            <a:lvl7pPr marL="9259123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7pPr>
            <a:lvl8pPr marL="10802310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8pPr>
            <a:lvl9pPr marL="12345497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550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554634" y="35728719"/>
            <a:ext cx="22792872" cy="101057582"/>
          </a:xfrm>
        </p:spPr>
        <p:txBody>
          <a:bodyPr/>
          <a:lstStyle>
            <a:lvl1pPr>
              <a:defRPr sz="9500"/>
            </a:lvl1pPr>
            <a:lvl2pPr>
              <a:defRPr sz="8100"/>
            </a:lvl2pPr>
            <a:lvl3pPr>
              <a:defRPr sz="6800"/>
            </a:lvl3pPr>
            <a:lvl4pPr>
              <a:defRPr sz="6100"/>
            </a:lvl4pPr>
            <a:lvl5pPr>
              <a:defRPr sz="6100"/>
            </a:lvl5pPr>
            <a:lvl6pPr>
              <a:defRPr sz="6100"/>
            </a:lvl6pPr>
            <a:lvl7pPr>
              <a:defRPr sz="6100"/>
            </a:lvl7pPr>
            <a:lvl8pPr>
              <a:defRPr sz="6100"/>
            </a:lvl8pPr>
            <a:lvl9pPr>
              <a:defRPr sz="61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25707631" y="35728719"/>
            <a:ext cx="22796623" cy="101057582"/>
          </a:xfrm>
        </p:spPr>
        <p:txBody>
          <a:bodyPr/>
          <a:lstStyle>
            <a:lvl1pPr>
              <a:defRPr sz="9500"/>
            </a:lvl1pPr>
            <a:lvl2pPr>
              <a:defRPr sz="8100"/>
            </a:lvl2pPr>
            <a:lvl3pPr>
              <a:defRPr sz="6800"/>
            </a:lvl3pPr>
            <a:lvl4pPr>
              <a:defRPr sz="6100"/>
            </a:lvl4pPr>
            <a:lvl5pPr>
              <a:defRPr sz="6100"/>
            </a:lvl5pPr>
            <a:lvl6pPr>
              <a:defRPr sz="6100"/>
            </a:lvl6pPr>
            <a:lvl7pPr>
              <a:defRPr sz="6100"/>
            </a:lvl7pPr>
            <a:lvl8pPr>
              <a:defRPr sz="6100"/>
            </a:lvl8pPr>
            <a:lvl9pPr>
              <a:defRPr sz="61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3363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0373" y="1297728"/>
            <a:ext cx="19446717" cy="540094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80373" y="7253764"/>
            <a:ext cx="9547049" cy="3023024"/>
          </a:xfrm>
        </p:spPr>
        <p:txBody>
          <a:bodyPr anchor="b"/>
          <a:lstStyle>
            <a:lvl1pPr marL="0" indent="0">
              <a:buNone/>
              <a:defRPr sz="8100" b="1"/>
            </a:lvl1pPr>
            <a:lvl2pPr marL="1543187" indent="0">
              <a:buNone/>
              <a:defRPr sz="6800" b="1"/>
            </a:lvl2pPr>
            <a:lvl3pPr marL="3086374" indent="0">
              <a:buNone/>
              <a:defRPr sz="6100" b="1"/>
            </a:lvl3pPr>
            <a:lvl4pPr marL="4629561" indent="0">
              <a:buNone/>
              <a:defRPr sz="5400" b="1"/>
            </a:lvl4pPr>
            <a:lvl5pPr marL="6172749" indent="0">
              <a:buNone/>
              <a:defRPr sz="5400" b="1"/>
            </a:lvl5pPr>
            <a:lvl6pPr marL="7715936" indent="0">
              <a:buNone/>
              <a:defRPr sz="5400" b="1"/>
            </a:lvl6pPr>
            <a:lvl7pPr marL="9259123" indent="0">
              <a:buNone/>
              <a:defRPr sz="5400" b="1"/>
            </a:lvl7pPr>
            <a:lvl8pPr marL="10802310" indent="0">
              <a:buNone/>
              <a:defRPr sz="5400" b="1"/>
            </a:lvl8pPr>
            <a:lvl9pPr marL="12345497" indent="0">
              <a:buNone/>
              <a:defRPr sz="54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080373" y="10276788"/>
            <a:ext cx="9547049" cy="18670751"/>
          </a:xfrm>
        </p:spPr>
        <p:txBody>
          <a:bodyPr/>
          <a:lstStyle>
            <a:lvl1pPr>
              <a:defRPr sz="8100"/>
            </a:lvl1pPr>
            <a:lvl2pPr>
              <a:defRPr sz="6800"/>
            </a:lvl2pPr>
            <a:lvl3pPr>
              <a:defRPr sz="6100"/>
            </a:lvl3pPr>
            <a:lvl4pPr>
              <a:defRPr sz="5400"/>
            </a:lvl4pPr>
            <a:lvl5pPr>
              <a:defRPr sz="5400"/>
            </a:lvl5pPr>
            <a:lvl6pPr>
              <a:defRPr sz="5400"/>
            </a:lvl6pPr>
            <a:lvl7pPr>
              <a:defRPr sz="5400"/>
            </a:lvl7pPr>
            <a:lvl8pPr>
              <a:defRPr sz="5400"/>
            </a:lvl8pPr>
            <a:lvl9pPr>
              <a:defRPr sz="5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0976292" y="7253764"/>
            <a:ext cx="9550799" cy="3023024"/>
          </a:xfrm>
        </p:spPr>
        <p:txBody>
          <a:bodyPr anchor="b"/>
          <a:lstStyle>
            <a:lvl1pPr marL="0" indent="0">
              <a:buNone/>
              <a:defRPr sz="8100" b="1"/>
            </a:lvl1pPr>
            <a:lvl2pPr marL="1543187" indent="0">
              <a:buNone/>
              <a:defRPr sz="6800" b="1"/>
            </a:lvl2pPr>
            <a:lvl3pPr marL="3086374" indent="0">
              <a:buNone/>
              <a:defRPr sz="6100" b="1"/>
            </a:lvl3pPr>
            <a:lvl4pPr marL="4629561" indent="0">
              <a:buNone/>
              <a:defRPr sz="5400" b="1"/>
            </a:lvl4pPr>
            <a:lvl5pPr marL="6172749" indent="0">
              <a:buNone/>
              <a:defRPr sz="5400" b="1"/>
            </a:lvl5pPr>
            <a:lvl6pPr marL="7715936" indent="0">
              <a:buNone/>
              <a:defRPr sz="5400" b="1"/>
            </a:lvl6pPr>
            <a:lvl7pPr marL="9259123" indent="0">
              <a:buNone/>
              <a:defRPr sz="5400" b="1"/>
            </a:lvl7pPr>
            <a:lvl8pPr marL="10802310" indent="0">
              <a:buNone/>
              <a:defRPr sz="5400" b="1"/>
            </a:lvl8pPr>
            <a:lvl9pPr marL="12345497" indent="0">
              <a:buNone/>
              <a:defRPr sz="54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0976292" y="10276788"/>
            <a:ext cx="9550799" cy="18670751"/>
          </a:xfrm>
        </p:spPr>
        <p:txBody>
          <a:bodyPr/>
          <a:lstStyle>
            <a:lvl1pPr>
              <a:defRPr sz="8100"/>
            </a:lvl1pPr>
            <a:lvl2pPr>
              <a:defRPr sz="6800"/>
            </a:lvl2pPr>
            <a:lvl3pPr>
              <a:defRPr sz="6100"/>
            </a:lvl3pPr>
            <a:lvl4pPr>
              <a:defRPr sz="5400"/>
            </a:lvl4pPr>
            <a:lvl5pPr>
              <a:defRPr sz="5400"/>
            </a:lvl5pPr>
            <a:lvl6pPr>
              <a:defRPr sz="5400"/>
            </a:lvl6pPr>
            <a:lvl7pPr>
              <a:defRPr sz="5400"/>
            </a:lvl7pPr>
            <a:lvl8pPr>
              <a:defRPr sz="5400"/>
            </a:lvl8pPr>
            <a:lvl9pPr>
              <a:defRPr sz="5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476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6359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9538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0375" y="1290225"/>
            <a:ext cx="7108706" cy="5490955"/>
          </a:xfrm>
        </p:spPr>
        <p:txBody>
          <a:bodyPr anchor="b"/>
          <a:lstStyle>
            <a:lvl1pPr algn="l">
              <a:defRPr sz="68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447918" y="1290227"/>
            <a:ext cx="12079172" cy="27657314"/>
          </a:xfrm>
        </p:spPr>
        <p:txBody>
          <a:bodyPr/>
          <a:lstStyle>
            <a:lvl1pPr>
              <a:defRPr sz="10800"/>
            </a:lvl1pPr>
            <a:lvl2pPr>
              <a:defRPr sz="9500"/>
            </a:lvl2pPr>
            <a:lvl3pPr>
              <a:defRPr sz="81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080375" y="6781182"/>
            <a:ext cx="7108706" cy="22166359"/>
          </a:xfrm>
        </p:spPr>
        <p:txBody>
          <a:bodyPr/>
          <a:lstStyle>
            <a:lvl1pPr marL="0" indent="0">
              <a:buNone/>
              <a:defRPr sz="4700"/>
            </a:lvl1pPr>
            <a:lvl2pPr marL="1543187" indent="0">
              <a:buNone/>
              <a:defRPr sz="4100"/>
            </a:lvl2pPr>
            <a:lvl3pPr marL="3086374" indent="0">
              <a:buNone/>
              <a:defRPr sz="3400"/>
            </a:lvl3pPr>
            <a:lvl4pPr marL="4629561" indent="0">
              <a:buNone/>
              <a:defRPr sz="3000"/>
            </a:lvl4pPr>
            <a:lvl5pPr marL="6172749" indent="0">
              <a:buNone/>
              <a:defRPr sz="3000"/>
            </a:lvl5pPr>
            <a:lvl6pPr marL="7715936" indent="0">
              <a:buNone/>
              <a:defRPr sz="3000"/>
            </a:lvl6pPr>
            <a:lvl7pPr marL="9259123" indent="0">
              <a:buNone/>
              <a:defRPr sz="3000"/>
            </a:lvl7pPr>
            <a:lvl8pPr marL="10802310" indent="0">
              <a:buNone/>
              <a:defRPr sz="3000"/>
            </a:lvl8pPr>
            <a:lvl9pPr marL="12345497" indent="0">
              <a:buNone/>
              <a:defRPr sz="3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98651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235214" y="22683947"/>
            <a:ext cx="12964478" cy="2677968"/>
          </a:xfrm>
        </p:spPr>
        <p:txBody>
          <a:bodyPr anchor="b"/>
          <a:lstStyle>
            <a:lvl1pPr algn="l">
              <a:defRPr sz="68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235214" y="2895504"/>
            <a:ext cx="12964478" cy="19443383"/>
          </a:xfrm>
        </p:spPr>
        <p:txBody>
          <a:bodyPr/>
          <a:lstStyle>
            <a:lvl1pPr marL="0" indent="0">
              <a:buNone/>
              <a:defRPr sz="10800"/>
            </a:lvl1pPr>
            <a:lvl2pPr marL="1543187" indent="0">
              <a:buNone/>
              <a:defRPr sz="9500"/>
            </a:lvl2pPr>
            <a:lvl3pPr marL="3086374" indent="0">
              <a:buNone/>
              <a:defRPr sz="8100"/>
            </a:lvl3pPr>
            <a:lvl4pPr marL="4629561" indent="0">
              <a:buNone/>
              <a:defRPr sz="6800"/>
            </a:lvl4pPr>
            <a:lvl5pPr marL="6172749" indent="0">
              <a:buNone/>
              <a:defRPr sz="6800"/>
            </a:lvl5pPr>
            <a:lvl6pPr marL="7715936" indent="0">
              <a:buNone/>
              <a:defRPr sz="6800"/>
            </a:lvl6pPr>
            <a:lvl7pPr marL="9259123" indent="0">
              <a:buNone/>
              <a:defRPr sz="6800"/>
            </a:lvl7pPr>
            <a:lvl8pPr marL="10802310" indent="0">
              <a:buNone/>
              <a:defRPr sz="6800"/>
            </a:lvl8pPr>
            <a:lvl9pPr marL="12345497" indent="0">
              <a:buNone/>
              <a:defRPr sz="68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235214" y="25361915"/>
            <a:ext cx="12964478" cy="3803159"/>
          </a:xfrm>
        </p:spPr>
        <p:txBody>
          <a:bodyPr/>
          <a:lstStyle>
            <a:lvl1pPr marL="0" indent="0">
              <a:buNone/>
              <a:defRPr sz="4700"/>
            </a:lvl1pPr>
            <a:lvl2pPr marL="1543187" indent="0">
              <a:buNone/>
              <a:defRPr sz="4100"/>
            </a:lvl2pPr>
            <a:lvl3pPr marL="3086374" indent="0">
              <a:buNone/>
              <a:defRPr sz="3400"/>
            </a:lvl3pPr>
            <a:lvl4pPr marL="4629561" indent="0">
              <a:buNone/>
              <a:defRPr sz="3000"/>
            </a:lvl4pPr>
            <a:lvl5pPr marL="6172749" indent="0">
              <a:buNone/>
              <a:defRPr sz="3000"/>
            </a:lvl5pPr>
            <a:lvl6pPr marL="7715936" indent="0">
              <a:buNone/>
              <a:defRPr sz="3000"/>
            </a:lvl6pPr>
            <a:lvl7pPr marL="9259123" indent="0">
              <a:buNone/>
              <a:defRPr sz="3000"/>
            </a:lvl7pPr>
            <a:lvl8pPr marL="10802310" indent="0">
              <a:buNone/>
              <a:defRPr sz="3000"/>
            </a:lvl8pPr>
            <a:lvl9pPr marL="12345497" indent="0">
              <a:buNone/>
              <a:defRPr sz="3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01996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080373" y="1297728"/>
            <a:ext cx="19446717" cy="5400940"/>
          </a:xfrm>
          <a:prstGeom prst="rect">
            <a:avLst/>
          </a:prstGeom>
        </p:spPr>
        <p:txBody>
          <a:bodyPr vert="horz" lIns="308637" tIns="154319" rIns="308637" bIns="154319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80373" y="7561318"/>
            <a:ext cx="19446717" cy="21386223"/>
          </a:xfrm>
          <a:prstGeom prst="rect">
            <a:avLst/>
          </a:prstGeom>
        </p:spPr>
        <p:txBody>
          <a:bodyPr vert="horz" lIns="308637" tIns="154319" rIns="308637" bIns="154319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080373" y="30035228"/>
            <a:ext cx="5041741" cy="1725300"/>
          </a:xfrm>
          <a:prstGeom prst="rect">
            <a:avLst/>
          </a:prstGeom>
        </p:spPr>
        <p:txBody>
          <a:bodyPr vert="horz" lIns="308637" tIns="154319" rIns="308637" bIns="154319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48D58-E65C-5441-9115-19387CE2F5F2}" type="datetimeFigureOut">
              <a:rPr lang="es-ES" smtClean="0"/>
              <a:t>28/1/19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7382550" y="30035228"/>
            <a:ext cx="6842363" cy="1725300"/>
          </a:xfrm>
          <a:prstGeom prst="rect">
            <a:avLst/>
          </a:prstGeom>
        </p:spPr>
        <p:txBody>
          <a:bodyPr vert="horz" lIns="308637" tIns="154319" rIns="308637" bIns="154319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5485349" y="30035228"/>
            <a:ext cx="5041741" cy="1725300"/>
          </a:xfrm>
          <a:prstGeom prst="rect">
            <a:avLst/>
          </a:prstGeom>
        </p:spPr>
        <p:txBody>
          <a:bodyPr vert="horz" lIns="308637" tIns="154319" rIns="308637" bIns="154319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E050B-B682-864D-9DC7-CEB99D842A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16743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543187" rtl="0" eaLnBrk="1" latinLnBrk="0" hangingPunct="1">
        <a:spcBef>
          <a:spcPct val="0"/>
        </a:spcBef>
        <a:buNone/>
        <a:defRPr sz="1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57390" indent="-1157390" algn="l" defTabSz="1543187" rtl="0" eaLnBrk="1" latinLnBrk="0" hangingPunct="1">
        <a:spcBef>
          <a:spcPct val="20000"/>
        </a:spcBef>
        <a:buFont typeface="Arial"/>
        <a:buChar char="•"/>
        <a:defRPr sz="10800" kern="1200">
          <a:solidFill>
            <a:schemeClr val="tx1"/>
          </a:solidFill>
          <a:latin typeface="+mn-lt"/>
          <a:ea typeface="+mn-ea"/>
          <a:cs typeface="+mn-cs"/>
        </a:defRPr>
      </a:lvl1pPr>
      <a:lvl2pPr marL="2507679" indent="-964492" algn="l" defTabSz="1543187" rtl="0" eaLnBrk="1" latinLnBrk="0" hangingPunct="1">
        <a:spcBef>
          <a:spcPct val="20000"/>
        </a:spcBef>
        <a:buFont typeface="Arial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2pPr>
      <a:lvl3pPr marL="3857968" indent="-771594" algn="l" defTabSz="1543187" rtl="0" eaLnBrk="1" latinLnBrk="0" hangingPunct="1">
        <a:spcBef>
          <a:spcPct val="20000"/>
        </a:spcBef>
        <a:buFont typeface="Arial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3pPr>
      <a:lvl4pPr marL="5401155" indent="-771594" algn="l" defTabSz="1543187" rtl="0" eaLnBrk="1" latinLnBrk="0" hangingPunct="1">
        <a:spcBef>
          <a:spcPct val="20000"/>
        </a:spcBef>
        <a:buFont typeface="Arial"/>
        <a:buChar char="–"/>
        <a:defRPr sz="6800" kern="1200">
          <a:solidFill>
            <a:schemeClr val="tx1"/>
          </a:solidFill>
          <a:latin typeface="+mn-lt"/>
          <a:ea typeface="+mn-ea"/>
          <a:cs typeface="+mn-cs"/>
        </a:defRPr>
      </a:lvl4pPr>
      <a:lvl5pPr marL="6944342" indent="-771594" algn="l" defTabSz="1543187" rtl="0" eaLnBrk="1" latinLnBrk="0" hangingPunct="1">
        <a:spcBef>
          <a:spcPct val="20000"/>
        </a:spcBef>
        <a:buFont typeface="Arial"/>
        <a:buChar char="»"/>
        <a:defRPr sz="6800" kern="1200">
          <a:solidFill>
            <a:schemeClr val="tx1"/>
          </a:solidFill>
          <a:latin typeface="+mn-lt"/>
          <a:ea typeface="+mn-ea"/>
          <a:cs typeface="+mn-cs"/>
        </a:defRPr>
      </a:lvl5pPr>
      <a:lvl6pPr marL="8487529" indent="-771594" algn="l" defTabSz="1543187" rtl="0" eaLnBrk="1" latinLnBrk="0" hangingPunct="1">
        <a:spcBef>
          <a:spcPct val="20000"/>
        </a:spcBef>
        <a:buFont typeface="Arial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6pPr>
      <a:lvl7pPr marL="10030717" indent="-771594" algn="l" defTabSz="1543187" rtl="0" eaLnBrk="1" latinLnBrk="0" hangingPunct="1">
        <a:spcBef>
          <a:spcPct val="20000"/>
        </a:spcBef>
        <a:buFont typeface="Arial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7pPr>
      <a:lvl8pPr marL="11573904" indent="-771594" algn="l" defTabSz="1543187" rtl="0" eaLnBrk="1" latinLnBrk="0" hangingPunct="1">
        <a:spcBef>
          <a:spcPct val="20000"/>
        </a:spcBef>
        <a:buFont typeface="Arial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8pPr>
      <a:lvl9pPr marL="13117091" indent="-771594" algn="l" defTabSz="1543187" rtl="0" eaLnBrk="1" latinLnBrk="0" hangingPunct="1">
        <a:spcBef>
          <a:spcPct val="20000"/>
        </a:spcBef>
        <a:buFont typeface="Arial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1543187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1pPr>
      <a:lvl2pPr marL="1543187" algn="l" defTabSz="1543187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2pPr>
      <a:lvl3pPr marL="3086374" algn="l" defTabSz="1543187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3pPr>
      <a:lvl4pPr marL="4629561" algn="l" defTabSz="1543187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749" algn="l" defTabSz="1543187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5pPr>
      <a:lvl6pPr marL="7715936" algn="l" defTabSz="1543187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6pPr>
      <a:lvl7pPr marL="9259123" algn="l" defTabSz="1543187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2310" algn="l" defTabSz="1543187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8pPr>
      <a:lvl9pPr marL="12345497" algn="l" defTabSz="1543187" rtl="0" eaLnBrk="1" latinLnBrk="0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20560" y="1826506"/>
            <a:ext cx="18366344" cy="3084452"/>
          </a:xfrm>
        </p:spPr>
        <p:txBody>
          <a:bodyPr>
            <a:normAutofit fontScale="90000"/>
          </a:bodyPr>
          <a:lstStyle/>
          <a:p>
            <a:r>
              <a:rPr lang="es-ES" sz="5500" dirty="0">
                <a:solidFill>
                  <a:schemeClr val="bg1"/>
                </a:solidFill>
                <a:latin typeface="Avenir Black"/>
                <a:cs typeface="Avenir Black"/>
              </a:rPr>
              <a:t>SITIO WEB QUE GESTIONA EL MATENIMIENTO DE ARTICULOS DEPORTIVOS</a:t>
            </a:r>
            <a:br>
              <a:rPr lang="es-ES" sz="4000" dirty="0">
                <a:solidFill>
                  <a:schemeClr val="bg1"/>
                </a:solidFill>
                <a:latin typeface="Avenir Black"/>
                <a:cs typeface="Avenir Black"/>
              </a:rPr>
            </a:br>
            <a:br>
              <a:rPr lang="es-ES" sz="4000" dirty="0">
                <a:solidFill>
                  <a:schemeClr val="bg1"/>
                </a:solidFill>
              </a:rPr>
            </a:br>
            <a:r>
              <a:rPr lang="es-ES" sz="2400" dirty="0" err="1">
                <a:solidFill>
                  <a:schemeClr val="bg1"/>
                </a:solidFill>
                <a:latin typeface="Avenir Book"/>
                <a:cs typeface="Avenir Book"/>
              </a:rPr>
              <a:t>Auteurs</a:t>
            </a:r>
            <a:r>
              <a:rPr lang="es-ES" sz="2400" dirty="0">
                <a:solidFill>
                  <a:schemeClr val="bg1"/>
                </a:solidFill>
                <a:latin typeface="Avenir Book"/>
                <a:cs typeface="Avenir Book"/>
              </a:rPr>
              <a:t>: Olivier SCHOEFS, Ricardo CISNEROS, David DE LA ROCHA, Antoine LEMAITRE</a:t>
            </a:r>
            <a:br>
              <a:rPr lang="es-ES" sz="2400" dirty="0">
                <a:solidFill>
                  <a:schemeClr val="bg1"/>
                </a:solidFill>
                <a:latin typeface="Avenir Book"/>
                <a:cs typeface="Avenir Book"/>
              </a:rPr>
            </a:br>
            <a:r>
              <a:rPr lang="es-ES" sz="2400" dirty="0">
                <a:solidFill>
                  <a:schemeClr val="bg1"/>
                </a:solidFill>
                <a:latin typeface="Avenir Book"/>
                <a:cs typeface="Avenir Book"/>
              </a:rPr>
              <a:t>Ciclo Inicial de Formación de Ingenieros, Liceo Franco-Mexicano</a:t>
            </a:r>
            <a:br>
              <a:rPr lang="es-ES" sz="2400" dirty="0">
                <a:solidFill>
                  <a:schemeClr val="bg1"/>
                </a:solidFill>
                <a:latin typeface="Avenir Book"/>
                <a:cs typeface="Avenir Book"/>
              </a:rPr>
            </a:br>
            <a:r>
              <a:rPr lang="es-ES" sz="2400" dirty="0">
                <a:solidFill>
                  <a:schemeClr val="bg1"/>
                </a:solidFill>
                <a:latin typeface="Avenir Book"/>
                <a:cs typeface="Avenir Book"/>
              </a:rPr>
              <a:t>Av. Homero 1521, Col. Polanco, C.P. 11510, Ciudad de México </a:t>
            </a:r>
          </a:p>
        </p:txBody>
      </p:sp>
      <p:sp>
        <p:nvSpPr>
          <p:cNvPr id="5" name="Rectángulo 4"/>
          <p:cNvSpPr/>
          <p:nvPr/>
        </p:nvSpPr>
        <p:spPr>
          <a:xfrm>
            <a:off x="1197255" y="5255708"/>
            <a:ext cx="19121394" cy="434252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8030610" y="5513285"/>
            <a:ext cx="5333740" cy="574554"/>
          </a:xfrm>
          <a:prstGeom prst="rect">
            <a:avLst/>
          </a:prstGeom>
        </p:spPr>
        <p:txBody>
          <a:bodyPr vert="horz" lIns="308637" tIns="154319" rIns="308637" bIns="154319" rtlCol="0" anchor="ctr">
            <a:noAutofit/>
          </a:bodyPr>
          <a:lstStyle>
            <a:lvl1pPr algn="ctr" defTabSz="1543187" rtl="0" eaLnBrk="1" latinLnBrk="0" hangingPunct="1">
              <a:spcBef>
                <a:spcPct val="0"/>
              </a:spcBef>
              <a:buNone/>
              <a:defRPr sz="1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3400" dirty="0">
                <a:solidFill>
                  <a:srgbClr val="262262"/>
                </a:solidFill>
                <a:latin typeface="Avenir Black"/>
                <a:cs typeface="Avenir Black"/>
              </a:rPr>
              <a:t>INTRODUCCIÓN</a:t>
            </a:r>
            <a:endParaRPr lang="es-ES" sz="3400" dirty="0">
              <a:solidFill>
                <a:srgbClr val="262262"/>
              </a:solidFill>
              <a:latin typeface="Avenir Book"/>
              <a:cs typeface="Avenir Book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1620560" y="6635581"/>
            <a:ext cx="18251806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500" dirty="0">
                <a:solidFill>
                  <a:srgbClr val="FF0000"/>
                </a:solidFill>
                <a:latin typeface="Avenir Black"/>
                <a:cs typeface="Avenir Black"/>
              </a:rPr>
              <a:t>Explicar el contexto y  la problemática.</a:t>
            </a:r>
          </a:p>
          <a:p>
            <a:r>
              <a:rPr lang="es-ES" sz="2500" dirty="0">
                <a:solidFill>
                  <a:srgbClr val="FF0000"/>
                </a:solidFill>
                <a:latin typeface="Avenir Black"/>
                <a:cs typeface="Avenir Black"/>
              </a:rPr>
              <a:t>Objetivo: …</a:t>
            </a:r>
          </a:p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nonummy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nibh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euismod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tincidunt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laoreet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magna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erat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volutpat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wisi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minim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veniam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quis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nostrud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exerci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tation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ullamcorper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suscipit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lobortis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nisl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aliquip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ex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commodo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autem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iriure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hendrerit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vulputate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esse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molestie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illum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feugiat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nulla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facilisis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at vero eros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accumsan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iusto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odio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dignissim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qui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blandit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praesent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luptatum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zzril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delenit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augue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du.</a:t>
            </a:r>
            <a:endParaRPr lang="es-ES" sz="2500" dirty="0">
              <a:solidFill>
                <a:srgbClr val="262262"/>
              </a:solidFill>
              <a:latin typeface="Avenir Black"/>
              <a:cs typeface="Avenir Black"/>
            </a:endParaRPr>
          </a:p>
        </p:txBody>
      </p:sp>
      <p:pic>
        <p:nvPicPr>
          <p:cNvPr id="10" name="Imagen 9" descr="LINEA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506" y="6195405"/>
            <a:ext cx="2730500" cy="30480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1197255" y="10151046"/>
            <a:ext cx="19121394" cy="46735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8030610" y="10408624"/>
            <a:ext cx="5333740" cy="574554"/>
          </a:xfrm>
          <a:prstGeom prst="rect">
            <a:avLst/>
          </a:prstGeom>
        </p:spPr>
        <p:txBody>
          <a:bodyPr vert="horz" lIns="308637" tIns="154319" rIns="308637" bIns="154319" rtlCol="0" anchor="ctr">
            <a:noAutofit/>
          </a:bodyPr>
          <a:lstStyle>
            <a:lvl1pPr algn="ctr" defTabSz="1543187" rtl="0" eaLnBrk="1" latinLnBrk="0" hangingPunct="1">
              <a:spcBef>
                <a:spcPct val="0"/>
              </a:spcBef>
              <a:buNone/>
              <a:defRPr sz="1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3400" dirty="0">
                <a:solidFill>
                  <a:srgbClr val="262262"/>
                </a:solidFill>
                <a:latin typeface="Avenir Black"/>
                <a:cs typeface="Avenir Black"/>
              </a:rPr>
              <a:t>METODOLOGÍA</a:t>
            </a:r>
            <a:endParaRPr lang="es-ES" sz="3400" dirty="0">
              <a:solidFill>
                <a:srgbClr val="262262"/>
              </a:solidFill>
              <a:latin typeface="Avenir Book"/>
              <a:cs typeface="Avenir Book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1620559" y="11615587"/>
            <a:ext cx="5907127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500" dirty="0">
                <a:solidFill>
                  <a:srgbClr val="FF0000"/>
                </a:solidFill>
                <a:latin typeface="Avenir Black"/>
                <a:cs typeface="Avenir Black"/>
              </a:rPr>
              <a:t>Explicar la metodología</a:t>
            </a:r>
          </a:p>
          <a:p>
            <a:endParaRPr lang="es-ES" sz="2500" dirty="0">
              <a:solidFill>
                <a:srgbClr val="FF0000"/>
              </a:solidFill>
              <a:latin typeface="Avenir Black"/>
              <a:cs typeface="Avenir Black"/>
            </a:endParaRPr>
          </a:p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nonummy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nibh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euismod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tincidunt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laoreet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magna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erat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volutpat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wisi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minim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veniam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endParaRPr lang="es-ES" sz="2500" dirty="0">
              <a:solidFill>
                <a:srgbClr val="262262"/>
              </a:solidFill>
              <a:latin typeface="Avenir Black"/>
              <a:cs typeface="Avenir Black"/>
            </a:endParaRPr>
          </a:p>
        </p:txBody>
      </p:sp>
      <p:pic>
        <p:nvPicPr>
          <p:cNvPr id="14" name="Imagen 13" descr="LINEA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506" y="11090744"/>
            <a:ext cx="2730500" cy="304800"/>
          </a:xfrm>
          <a:prstGeom prst="rect">
            <a:avLst/>
          </a:prstGeom>
        </p:spPr>
      </p:pic>
      <p:sp>
        <p:nvSpPr>
          <p:cNvPr id="18" name="Rectángulo 17"/>
          <p:cNvSpPr/>
          <p:nvPr/>
        </p:nvSpPr>
        <p:spPr>
          <a:xfrm>
            <a:off x="7799699" y="11615587"/>
            <a:ext cx="5907127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quis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nostrud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exerci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tation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ullamcorper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suscipit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lobortis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nisl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aliquip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ex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commodo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autem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iriure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hendrerit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vulputate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esse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molestie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illum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feugiat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nulla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facilisis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at vero eros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accumsan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iusto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</a:t>
            </a:r>
            <a:endParaRPr lang="es-ES" sz="2500" dirty="0">
              <a:solidFill>
                <a:srgbClr val="262262"/>
              </a:solidFill>
              <a:latin typeface="Avenir Black"/>
              <a:cs typeface="Avenir Black"/>
            </a:endParaRPr>
          </a:p>
        </p:txBody>
      </p:sp>
      <p:sp>
        <p:nvSpPr>
          <p:cNvPr id="19" name="Rectángulo 18"/>
          <p:cNvSpPr/>
          <p:nvPr/>
        </p:nvSpPr>
        <p:spPr>
          <a:xfrm>
            <a:off x="13919057" y="11615587"/>
            <a:ext cx="5907127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quis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nostrud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exerci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tation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ullamcorper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suscipit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lobortis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nisl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aliquip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ex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commodo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autem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iriure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hendrerit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vulputate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esse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molestie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illum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feugiat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nulla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facilisis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at vero eros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accumsan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iusto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</a:t>
            </a:r>
            <a:endParaRPr lang="es-ES" sz="2500" dirty="0">
              <a:solidFill>
                <a:srgbClr val="262262"/>
              </a:solidFill>
              <a:latin typeface="Avenir Black"/>
              <a:cs typeface="Avenir Black"/>
            </a:endParaRPr>
          </a:p>
        </p:txBody>
      </p:sp>
      <p:sp>
        <p:nvSpPr>
          <p:cNvPr id="20" name="Rectángulo 19"/>
          <p:cNvSpPr/>
          <p:nvPr/>
        </p:nvSpPr>
        <p:spPr>
          <a:xfrm>
            <a:off x="1197255" y="15308086"/>
            <a:ext cx="19121394" cy="91178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1" name="Título 1"/>
          <p:cNvSpPr txBox="1">
            <a:spLocks/>
          </p:cNvSpPr>
          <p:nvPr/>
        </p:nvSpPr>
        <p:spPr>
          <a:xfrm>
            <a:off x="8030610" y="15565664"/>
            <a:ext cx="5333740" cy="574554"/>
          </a:xfrm>
          <a:prstGeom prst="rect">
            <a:avLst/>
          </a:prstGeom>
        </p:spPr>
        <p:txBody>
          <a:bodyPr vert="horz" lIns="308637" tIns="154319" rIns="308637" bIns="154319" rtlCol="0" anchor="ctr">
            <a:noAutofit/>
          </a:bodyPr>
          <a:lstStyle>
            <a:lvl1pPr algn="ctr" defTabSz="1543187" rtl="0" eaLnBrk="1" latinLnBrk="0" hangingPunct="1">
              <a:spcBef>
                <a:spcPct val="0"/>
              </a:spcBef>
              <a:buNone/>
              <a:defRPr sz="1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3400" dirty="0">
                <a:solidFill>
                  <a:srgbClr val="262262"/>
                </a:solidFill>
                <a:latin typeface="Avenir Black"/>
                <a:cs typeface="Avenir Black"/>
              </a:rPr>
              <a:t>RESULTADOS</a:t>
            </a:r>
            <a:endParaRPr lang="es-ES" sz="3400" dirty="0">
              <a:solidFill>
                <a:srgbClr val="262262"/>
              </a:solidFill>
              <a:latin typeface="Avenir Book"/>
              <a:cs typeface="Avenir Book"/>
            </a:endParaRPr>
          </a:p>
        </p:txBody>
      </p:sp>
      <p:sp>
        <p:nvSpPr>
          <p:cNvPr id="22" name="Rectángulo 21"/>
          <p:cNvSpPr/>
          <p:nvPr/>
        </p:nvSpPr>
        <p:spPr>
          <a:xfrm>
            <a:off x="1620560" y="16730294"/>
            <a:ext cx="5907127" cy="74020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500" dirty="0">
                <a:solidFill>
                  <a:srgbClr val="FF0000"/>
                </a:solidFill>
                <a:latin typeface="Avenir Black"/>
                <a:cs typeface="Avenir Black"/>
              </a:rPr>
              <a:t>Presentar los resultados</a:t>
            </a:r>
          </a:p>
          <a:p>
            <a:endParaRPr lang="es-ES" sz="2500" dirty="0">
              <a:solidFill>
                <a:srgbClr val="FF0000"/>
              </a:solidFill>
              <a:latin typeface="Avenir Black"/>
              <a:cs typeface="Avenir Black"/>
            </a:endParaRPr>
          </a:p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nonummy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nibh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euismod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tincidunt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laoreet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magna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erat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volutpat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wisi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minim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veniam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</a:t>
            </a:r>
          </a:p>
          <a:p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quis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nostrud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exerci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tation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ullamcorper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suscipit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lobortis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nisl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aliquip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ex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commodo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autem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iriure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hendrerit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vulputate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esse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molestie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illum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feugiat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nulla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facilisis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at vero eros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accumsan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iusto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</a:t>
            </a:r>
            <a:endParaRPr lang="es-ES" sz="2500" dirty="0">
              <a:solidFill>
                <a:srgbClr val="262262"/>
              </a:solidFill>
              <a:latin typeface="Avenir Black"/>
              <a:cs typeface="Avenir Black"/>
            </a:endParaRPr>
          </a:p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nonummy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nibh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euismod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tincidunt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</a:t>
            </a:r>
            <a:endParaRPr lang="es-ES" sz="2500" dirty="0">
              <a:solidFill>
                <a:srgbClr val="262262"/>
              </a:solidFill>
              <a:latin typeface="Avenir Black"/>
              <a:cs typeface="Avenir Black"/>
            </a:endParaRPr>
          </a:p>
        </p:txBody>
      </p:sp>
      <p:pic>
        <p:nvPicPr>
          <p:cNvPr id="23" name="Imagen 22" descr="LINEA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506" y="16247784"/>
            <a:ext cx="2730500" cy="304800"/>
          </a:xfrm>
          <a:prstGeom prst="rect">
            <a:avLst/>
          </a:prstGeom>
        </p:spPr>
      </p:pic>
      <p:sp>
        <p:nvSpPr>
          <p:cNvPr id="24" name="Rectángulo 23"/>
          <p:cNvSpPr/>
          <p:nvPr/>
        </p:nvSpPr>
        <p:spPr>
          <a:xfrm>
            <a:off x="7799699" y="16730294"/>
            <a:ext cx="5907127" cy="74020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nonummy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nibh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euismod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tincidunt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laoreet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magna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erat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volutpat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wisi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minim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veniam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</a:t>
            </a:r>
          </a:p>
          <a:p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quis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nostrud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exerci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tation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ullamcorper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suscipit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lobortis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nisl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aliquip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ex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commodo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autem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iriure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hendrerit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vulputate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esse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molestie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illum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feugiat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nulla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facilisis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at vero eros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accumsan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iusto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</a:t>
            </a:r>
            <a:endParaRPr lang="es-ES" sz="2500" dirty="0">
              <a:solidFill>
                <a:srgbClr val="262262"/>
              </a:solidFill>
              <a:latin typeface="Avenir Black"/>
              <a:cs typeface="Avenir Black"/>
            </a:endParaRPr>
          </a:p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endParaRPr lang="es-ES" sz="2500" dirty="0">
              <a:solidFill>
                <a:srgbClr val="262262"/>
              </a:solidFill>
              <a:latin typeface="Avenir Book"/>
              <a:cs typeface="Avenir Book"/>
            </a:endParaRPr>
          </a:p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nonummy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nibh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euismod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tincidunt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laoreet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magna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erat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volutpat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wisi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minim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veniam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</a:t>
            </a:r>
          </a:p>
        </p:txBody>
      </p:sp>
      <p:sp>
        <p:nvSpPr>
          <p:cNvPr id="25" name="Rectángulo 24"/>
          <p:cNvSpPr/>
          <p:nvPr/>
        </p:nvSpPr>
        <p:spPr>
          <a:xfrm>
            <a:off x="13919057" y="16730294"/>
            <a:ext cx="5907127" cy="74020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nonummy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nibh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euismod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tincidunt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laoreet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magna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erat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volutpat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wisi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minim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veniam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</a:t>
            </a:r>
          </a:p>
          <a:p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quis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nostrud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exerci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tation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ullamcorper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suscipit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lobortis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nisl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aliquip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ex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commodo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autem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iriure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hendrerit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vulputate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esse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molestie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illum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feugiat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nulla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facilisis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at vero eros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accumsan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iusto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</a:t>
            </a:r>
            <a:endParaRPr lang="es-ES" sz="2500" dirty="0">
              <a:solidFill>
                <a:srgbClr val="262262"/>
              </a:solidFill>
              <a:latin typeface="Avenir Black"/>
              <a:cs typeface="Avenir Black"/>
            </a:endParaRPr>
          </a:p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endParaRPr lang="es-ES" sz="2500" dirty="0">
              <a:solidFill>
                <a:srgbClr val="262262"/>
              </a:solidFill>
              <a:latin typeface="Avenir Book"/>
              <a:cs typeface="Avenir Book"/>
            </a:endParaRPr>
          </a:p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nonummy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nibh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euismod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tincidunt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laoreet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magna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erat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volutpat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wisi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minim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veniam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</a:t>
            </a:r>
          </a:p>
        </p:txBody>
      </p:sp>
      <p:sp>
        <p:nvSpPr>
          <p:cNvPr id="26" name="Rectángulo 25"/>
          <p:cNvSpPr/>
          <p:nvPr/>
        </p:nvSpPr>
        <p:spPr>
          <a:xfrm>
            <a:off x="1197255" y="24926840"/>
            <a:ext cx="19121394" cy="46735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7" name="Título 1"/>
          <p:cNvSpPr txBox="1">
            <a:spLocks/>
          </p:cNvSpPr>
          <p:nvPr/>
        </p:nvSpPr>
        <p:spPr>
          <a:xfrm>
            <a:off x="8030610" y="25184418"/>
            <a:ext cx="5333740" cy="574554"/>
          </a:xfrm>
          <a:prstGeom prst="rect">
            <a:avLst/>
          </a:prstGeom>
        </p:spPr>
        <p:txBody>
          <a:bodyPr vert="horz" lIns="308637" tIns="154319" rIns="308637" bIns="154319" rtlCol="0" anchor="ctr">
            <a:noAutofit/>
          </a:bodyPr>
          <a:lstStyle>
            <a:lvl1pPr algn="ctr" defTabSz="1543187" rtl="0" eaLnBrk="1" latinLnBrk="0" hangingPunct="1">
              <a:spcBef>
                <a:spcPct val="0"/>
              </a:spcBef>
              <a:buNone/>
              <a:defRPr sz="1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3400" dirty="0">
                <a:solidFill>
                  <a:srgbClr val="262262"/>
                </a:solidFill>
                <a:latin typeface="Avenir Black"/>
                <a:cs typeface="Avenir Black"/>
              </a:rPr>
              <a:t>CONCLUSIÓN</a:t>
            </a:r>
            <a:endParaRPr lang="es-ES" sz="3400" dirty="0">
              <a:solidFill>
                <a:srgbClr val="262262"/>
              </a:solidFill>
              <a:latin typeface="Avenir Book"/>
              <a:cs typeface="Avenir Book"/>
            </a:endParaRPr>
          </a:p>
        </p:txBody>
      </p:sp>
      <p:sp>
        <p:nvSpPr>
          <p:cNvPr id="28" name="Rectángulo 27"/>
          <p:cNvSpPr/>
          <p:nvPr/>
        </p:nvSpPr>
        <p:spPr>
          <a:xfrm>
            <a:off x="1620559" y="26391381"/>
            <a:ext cx="5907127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500" dirty="0">
                <a:solidFill>
                  <a:srgbClr val="FF0000"/>
                </a:solidFill>
                <a:latin typeface="Avenir Black"/>
                <a:cs typeface="Avenir Black"/>
              </a:rPr>
              <a:t>Presentar las conclusiones</a:t>
            </a:r>
          </a:p>
          <a:p>
            <a:endParaRPr lang="es-ES" sz="2500" dirty="0">
              <a:solidFill>
                <a:srgbClr val="FF0000"/>
              </a:solidFill>
              <a:latin typeface="Avenir Black"/>
              <a:cs typeface="Avenir Black"/>
            </a:endParaRPr>
          </a:p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nonummy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nibh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euismod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tincidunt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laoreet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magna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erat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volutpat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wisi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ad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minim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veniam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endParaRPr lang="es-ES" sz="2500" dirty="0">
              <a:solidFill>
                <a:srgbClr val="262262"/>
              </a:solidFill>
              <a:latin typeface="Avenir Black"/>
              <a:cs typeface="Avenir Black"/>
            </a:endParaRPr>
          </a:p>
        </p:txBody>
      </p:sp>
      <p:pic>
        <p:nvPicPr>
          <p:cNvPr id="29" name="Imagen 28" descr="LINEA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506" y="25866538"/>
            <a:ext cx="2730500" cy="304800"/>
          </a:xfrm>
          <a:prstGeom prst="rect">
            <a:avLst/>
          </a:prstGeom>
        </p:spPr>
      </p:pic>
      <p:sp>
        <p:nvSpPr>
          <p:cNvPr id="30" name="Rectángulo 29"/>
          <p:cNvSpPr/>
          <p:nvPr/>
        </p:nvSpPr>
        <p:spPr>
          <a:xfrm>
            <a:off x="7799699" y="26391381"/>
            <a:ext cx="5907127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quis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nostrud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exerci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tation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ullamcorper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suscipit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lobortis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nisl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aliquip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ex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commodo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autem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iriure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hendrerit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vulputate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esse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molestie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illum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feugiat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nulla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facilisis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at vero eros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accumsan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iusto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</a:t>
            </a:r>
            <a:endParaRPr lang="es-ES" sz="2500" dirty="0">
              <a:solidFill>
                <a:srgbClr val="262262"/>
              </a:solidFill>
              <a:latin typeface="Avenir Black"/>
              <a:cs typeface="Avenir Black"/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13919057" y="26391381"/>
            <a:ext cx="5907127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quis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nostrud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exerci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tation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ullamcorper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suscipit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lobortis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nisl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aliquip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ex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commodo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Duis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autem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iriure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dolor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hendrerit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in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vulputate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velit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esse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molestie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consequat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vel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illum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eu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feugiat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nulla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facilisis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at vero eros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accumsan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 et </a:t>
            </a:r>
            <a:r>
              <a:rPr lang="es-ES" sz="2500" dirty="0" err="1">
                <a:solidFill>
                  <a:srgbClr val="262262"/>
                </a:solidFill>
                <a:latin typeface="Avenir Book"/>
                <a:cs typeface="Avenir Book"/>
              </a:rPr>
              <a:t>iusto</a:t>
            </a:r>
            <a:r>
              <a:rPr lang="es-ES" sz="2500" dirty="0">
                <a:solidFill>
                  <a:srgbClr val="262262"/>
                </a:solidFill>
                <a:latin typeface="Avenir Book"/>
                <a:cs typeface="Avenir Book"/>
              </a:rPr>
              <a:t>.</a:t>
            </a:r>
            <a:endParaRPr lang="es-ES" sz="2500" dirty="0">
              <a:solidFill>
                <a:srgbClr val="262262"/>
              </a:solidFill>
              <a:latin typeface="Avenir Black"/>
              <a:cs typeface="Avenir Black"/>
            </a:endParaRPr>
          </a:p>
        </p:txBody>
      </p:sp>
      <p:sp>
        <p:nvSpPr>
          <p:cNvPr id="32" name="Título 1"/>
          <p:cNvSpPr txBox="1">
            <a:spLocks/>
          </p:cNvSpPr>
          <p:nvPr/>
        </p:nvSpPr>
        <p:spPr>
          <a:xfrm>
            <a:off x="8030610" y="30005963"/>
            <a:ext cx="5333740" cy="574554"/>
          </a:xfrm>
          <a:prstGeom prst="rect">
            <a:avLst/>
          </a:prstGeom>
        </p:spPr>
        <p:txBody>
          <a:bodyPr vert="horz" lIns="308637" tIns="154319" rIns="308637" bIns="154319" rtlCol="0" anchor="ctr">
            <a:noAutofit/>
          </a:bodyPr>
          <a:lstStyle>
            <a:lvl1pPr algn="ctr" defTabSz="1543187" rtl="0" eaLnBrk="1" latinLnBrk="0" hangingPunct="1">
              <a:spcBef>
                <a:spcPct val="0"/>
              </a:spcBef>
              <a:buNone/>
              <a:defRPr sz="149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3400" dirty="0">
                <a:solidFill>
                  <a:schemeClr val="bg1"/>
                </a:solidFill>
                <a:latin typeface="Avenir Black"/>
                <a:cs typeface="Avenir Black"/>
              </a:rPr>
              <a:t>AGRADECIMIENTOS</a:t>
            </a:r>
            <a:endParaRPr lang="es-ES" sz="3400" dirty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33" name="Rectángulo 32"/>
          <p:cNvSpPr/>
          <p:nvPr/>
        </p:nvSpPr>
        <p:spPr>
          <a:xfrm>
            <a:off x="1620560" y="30802533"/>
            <a:ext cx="1825180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500" dirty="0">
                <a:solidFill>
                  <a:srgbClr val="FF0000"/>
                </a:solidFill>
                <a:latin typeface="Avenir Black"/>
                <a:cs typeface="Avenir Black"/>
              </a:rPr>
              <a:t>Opcional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Lorem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ipsum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dolor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sit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amet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consectetuer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adipiscing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elit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, sed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diam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nonummy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nibh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euismod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tincidunt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ut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laoreet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dolore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magna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aliquam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erat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volutpat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. Ut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wisi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enim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ad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minim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veniam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,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quis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nostrud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exerci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tation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ullamcorper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suscipit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lobortis</a:t>
            </a:r>
            <a:r>
              <a:rPr lang="es-ES" sz="2500" dirty="0">
                <a:solidFill>
                  <a:srgbClr val="FFFFFF"/>
                </a:solidFill>
                <a:latin typeface="Avenir Book"/>
                <a:cs typeface="Avenir Book"/>
              </a:rPr>
              <a:t> </a:t>
            </a:r>
            <a:r>
              <a:rPr lang="es-ES" sz="2500" dirty="0" err="1">
                <a:solidFill>
                  <a:srgbClr val="FFFFFF"/>
                </a:solidFill>
                <a:latin typeface="Avenir Book"/>
                <a:cs typeface="Avenir Book"/>
              </a:rPr>
              <a:t>nisl</a:t>
            </a:r>
            <a:endParaRPr lang="es-ES" sz="2500" dirty="0">
              <a:solidFill>
                <a:srgbClr val="FFFFFF"/>
              </a:solidFill>
              <a:latin typeface="Avenir Black"/>
              <a:cs typeface="Avenir Black"/>
            </a:endParaRPr>
          </a:p>
        </p:txBody>
      </p:sp>
    </p:spTree>
    <p:extLst>
      <p:ext uri="{BB962C8B-B14F-4D97-AF65-F5344CB8AC3E}">
        <p14:creationId xmlns:p14="http://schemas.microsoft.com/office/powerpoint/2010/main" val="14237213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750</Words>
  <Application>Microsoft Macintosh PowerPoint</Application>
  <PresentationFormat>Personalizado</PresentationFormat>
  <Paragraphs>33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Avenir Black</vt:lpstr>
      <vt:lpstr>Avenir Book</vt:lpstr>
      <vt:lpstr>Calibri</vt:lpstr>
      <vt:lpstr>Tema de Office</vt:lpstr>
      <vt:lpstr>SITIO WEB QUE GESTIONA EL MATENIMIENTO DE ARTICULOS DEPORTIVOS  Auteurs: Olivier SCHOEFS, Ricardo CISNEROS, David DE LA ROCHA, Antoine LEMAITRE Ciclo Inicial de Formación de Ingenieros, Liceo Franco-Mexicano Av. Homero 1521, Col. Polanco, C.P. 11510, Ciudad de México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TITULO DEL POSTER  Auteurs: Olivier SCHOEFS, … Ciclo Inicial de Formación de Ingenieros, Liceo Franco-Mexicano Av. Homero 1521, Col. Polanco, C.P. 11510, Ciudad de México </dc:title>
  <dc:creator>AIDA SANCHEZ MONTIEL</dc:creator>
  <cp:lastModifiedBy>Ricardo Cisneros Araujo</cp:lastModifiedBy>
  <cp:revision>9</cp:revision>
  <dcterms:created xsi:type="dcterms:W3CDTF">2019-01-28T16:58:30Z</dcterms:created>
  <dcterms:modified xsi:type="dcterms:W3CDTF">2019-01-29T06:01:31Z</dcterms:modified>
</cp:coreProperties>
</file>

<file path=docProps/thumbnail.jpeg>
</file>